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801600" cy="9601200" type="A3"/>
  <p:notesSz cx="9926638" cy="14352588"/>
  <p:defaultTextStyle>
    <a:defPPr>
      <a:defRPr lang="de-DE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220" y="-99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0120" y="2982598"/>
            <a:ext cx="10881360" cy="205803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2994962" y="537845"/>
            <a:ext cx="4031615" cy="1147032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5669" y="537845"/>
            <a:ext cx="11885931" cy="1147032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9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9" y="4069401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5671" y="3135949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067800" y="3135949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3" y="2149160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3" y="3044827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6" y="2149160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6" y="3044827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69" y="382273"/>
            <a:ext cx="7156451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3" y="2009143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2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40080" y="8898893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6E47-E7B1-4B38-9DF5-CBE41E4DE93C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73880" y="8898893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74480" y="8898893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D75D-5C83-4BF4-928B-1987F3C7F60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EL\AWO OV\iStock_000009308485Large_AWO-Pe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853125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4176" y="264096"/>
            <a:ext cx="11521440" cy="1128192"/>
          </a:xfrm>
        </p:spPr>
        <p:txBody>
          <a:bodyPr/>
          <a:lstStyle/>
          <a:p>
            <a:r>
              <a:rPr lang="de-DE" u="sng" dirty="0" smtClean="0">
                <a:solidFill>
                  <a:schemeClr val="bg1"/>
                </a:solidFill>
                <a:latin typeface="Cooper Black" pitchFamily="18" charset="0"/>
              </a:rPr>
              <a:t>Nachbarschaftshilfe </a:t>
            </a:r>
            <a:r>
              <a:rPr lang="de-DE" u="sng" dirty="0" err="1" smtClean="0">
                <a:solidFill>
                  <a:schemeClr val="bg1"/>
                </a:solidFill>
                <a:latin typeface="Cooper Black" pitchFamily="18" charset="0"/>
              </a:rPr>
              <a:t>Peiting</a:t>
            </a:r>
            <a:endParaRPr lang="de-DE" u="sng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48472" y="17042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</a:rPr>
              <a:t>Miteinander - Füreinander</a:t>
            </a:r>
            <a:endParaRPr lang="de-DE" sz="48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9929192" y="3216424"/>
            <a:ext cx="2872409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Wir stellen auch Helfer ein!</a:t>
            </a:r>
          </a:p>
        </p:txBody>
      </p:sp>
      <p:sp>
        <p:nvSpPr>
          <p:cNvPr id="12" name="Textfeld 11"/>
          <p:cNvSpPr txBox="1"/>
          <p:nvPr/>
        </p:nvSpPr>
        <p:spPr>
          <a:xfrm rot="440280">
            <a:off x="8040447" y="5581471"/>
            <a:ext cx="443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Sie können helfen?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376464" y="7176864"/>
            <a:ext cx="444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Sprechen Sie uns an!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20770924">
            <a:off x="1588" y="5831459"/>
            <a:ext cx="446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Sie benötigen Hilfe?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00400" y="847300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Kontakt: </a:t>
            </a:r>
            <a:r>
              <a:rPr lang="de-DE" sz="2400" b="1" dirty="0" smtClean="0"/>
              <a:t>Christine </a:t>
            </a:r>
            <a:r>
              <a:rPr lang="de-DE" sz="2400" b="1" dirty="0" smtClean="0"/>
              <a:t>Schleich Telefon</a:t>
            </a:r>
            <a:r>
              <a:rPr lang="de-DE" sz="2400" b="1" dirty="0" smtClean="0"/>
              <a:t>: 08861 / </a:t>
            </a:r>
            <a:r>
              <a:rPr lang="de-DE" sz="2400" b="1" dirty="0" smtClean="0"/>
              <a:t>909136 </a:t>
            </a:r>
          </a:p>
          <a:p>
            <a:pPr algn="ctr"/>
            <a:r>
              <a:rPr lang="de-DE" sz="2400" dirty="0" smtClean="0"/>
              <a:t>T</a:t>
            </a:r>
            <a:r>
              <a:rPr lang="de-DE" sz="2400" dirty="0" smtClean="0"/>
              <a:t>ägl. ab 14.00 Uhr erreichbar. </a:t>
            </a:r>
            <a:r>
              <a:rPr lang="de-DE" sz="2400" dirty="0" smtClean="0"/>
              <a:t>B</a:t>
            </a:r>
            <a:r>
              <a:rPr lang="de-DE" sz="2400" dirty="0" smtClean="0"/>
              <a:t>itte auch auf den Anrufbeantworter sprechen, Rückruf erfolgt.</a:t>
            </a:r>
            <a:endParaRPr lang="de-DE" sz="2400" dirty="0"/>
          </a:p>
        </p:txBody>
      </p:sp>
      <p:sp>
        <p:nvSpPr>
          <p:cNvPr id="16" name="Ellipse 15"/>
          <p:cNvSpPr/>
          <p:nvPr/>
        </p:nvSpPr>
        <p:spPr>
          <a:xfrm>
            <a:off x="0" y="3432448"/>
            <a:ext cx="287240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Günstig ab 15,50 €/Std</a:t>
            </a:r>
            <a:endParaRPr lang="de-DE" sz="3200" dirty="0"/>
          </a:p>
        </p:txBody>
      </p:sp>
      <p:pic>
        <p:nvPicPr>
          <p:cNvPr id="1027" name="Picture 3" descr="AWO_CO_S_randl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256" y="8617024"/>
            <a:ext cx="1152128" cy="91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AWO_CO_S_randl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2506" y="8617024"/>
            <a:ext cx="1148854" cy="9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A3 Papier (297x420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Nachbarschaftshilfe Peiting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Windows-Benutzer</dc:creator>
  <cp:lastModifiedBy>SpringD.</cp:lastModifiedBy>
  <cp:revision>60</cp:revision>
  <dcterms:created xsi:type="dcterms:W3CDTF">2016-09-06T08:19:33Z</dcterms:created>
  <dcterms:modified xsi:type="dcterms:W3CDTF">2016-10-20T11:17:20Z</dcterms:modified>
</cp:coreProperties>
</file>